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94" r:id="rId2"/>
  </p:sldMasterIdLst>
  <p:notesMasterIdLst>
    <p:notesMasterId r:id="rId20"/>
  </p:notesMasterIdLst>
  <p:handoutMasterIdLst>
    <p:handoutMasterId r:id="rId21"/>
  </p:handoutMasterIdLst>
  <p:sldIdLst>
    <p:sldId id="256" r:id="rId3"/>
    <p:sldId id="257" r:id="rId4"/>
    <p:sldId id="258" r:id="rId5"/>
    <p:sldId id="261" r:id="rId6"/>
    <p:sldId id="263" r:id="rId7"/>
    <p:sldId id="262" r:id="rId8"/>
    <p:sldId id="265" r:id="rId9"/>
    <p:sldId id="264" r:id="rId10"/>
    <p:sldId id="266" r:id="rId11"/>
    <p:sldId id="267" r:id="rId12"/>
    <p:sldId id="269" r:id="rId13"/>
    <p:sldId id="270" r:id="rId14"/>
    <p:sldId id="271" r:id="rId15"/>
    <p:sldId id="273" r:id="rId16"/>
    <p:sldId id="274" r:id="rId17"/>
    <p:sldId id="272" r:id="rId18"/>
    <p:sldId id="259" r:id="rId19"/>
  </p:sldIdLst>
  <p:sldSz cx="12192000" cy="6858000"/>
  <p:notesSz cx="6858000" cy="9144000"/>
  <p:embeddedFontLst>
    <p:embeddedFont>
      <p:font typeface="Courier Code" panose="020B0604020202020204" charset="0"/>
      <p:regular r:id="rId22"/>
      <p:bold r:id="rId23"/>
      <p:italic r:id="rId24"/>
      <p:boldItalic r:id="rId25"/>
    </p:embeddedFont>
    <p:embeddedFont>
      <p:font typeface="RBTFNT" panose="020B0604020202020204" charset="0"/>
      <p:regular r:id="rId26"/>
    </p:embeddedFont>
    <p:embeddedFont>
      <p:font typeface="OCR A Extended" panose="02010509020102010303" pitchFamily="50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FFD9"/>
    <a:srgbClr val="262330"/>
    <a:srgbClr val="00C0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41" autoAdjust="0"/>
    <p:restoredTop sz="94826" autoAdjust="0"/>
  </p:normalViewPr>
  <p:slideViewPr>
    <p:cSldViewPr snapToObjects="1" showGuides="1">
      <p:cViewPr varScale="1">
        <p:scale>
          <a:sx n="99" d="100"/>
          <a:sy n="99" d="100"/>
        </p:scale>
        <p:origin x="102" y="1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130" d="100"/>
          <a:sy n="130" d="100"/>
        </p:scale>
        <p:origin x="2706" y="1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5CA8C49F-A0D8-4EB3-B123-A29644A287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Courier Code" panose="02000509000000000000" pitchFamily="49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2CD2903-6879-455B-9C9F-EAAD14A8BB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651DF-A589-4D46-A499-20B6B4252D3D}" type="datetime4">
              <a:rPr lang="de-DE" smtClean="0">
                <a:latin typeface="Courier Code" panose="02000509000000000000" pitchFamily="49" charset="0"/>
              </a:rPr>
              <a:t>1. März 2021</a:t>
            </a:fld>
            <a:endParaRPr lang="en-GB">
              <a:latin typeface="Courier Code" panose="02000509000000000000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889FB88-0A0D-43A3-8B1D-F0406E48F68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Courier Code" panose="02000509000000000000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3549069-3A28-4704-B9A7-E0E95E20503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7954A-E8A4-4875-A046-BA2E092F0955}" type="slidenum">
              <a:rPr lang="en-GB" smtClean="0">
                <a:latin typeface="Courier Code" panose="02000509000000000000" pitchFamily="49" charset="0"/>
              </a:rPr>
              <a:t>‹N›</a:t>
            </a:fld>
            <a:endParaRPr lang="en-GB">
              <a:latin typeface="Courier Code" panose="02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73283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ourier Code" panose="02000509000000000000" pitchFamily="49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ourier Code" panose="02000509000000000000" pitchFamily="49" charset="0"/>
              </a:defRPr>
            </a:lvl1pPr>
          </a:lstStyle>
          <a:p>
            <a:fld id="{29A95BFD-CC99-DB43-B06C-010CEFA79AE7}" type="datetime4">
              <a:rPr lang="de-DE" smtClean="0"/>
              <a:t>1. März 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ourier Code" panose="02000509000000000000" pitchFamily="49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ourier Code" panose="02000509000000000000" pitchFamily="49" charset="0"/>
              </a:defRPr>
            </a:lvl1pPr>
          </a:lstStyle>
          <a:p>
            <a:fld id="{78E966CA-D3F1-A443-B70E-0A1DD2ED9C04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06477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/End Slide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xmlns="" id="{C9A4FE5D-EDE1-A643-9817-41DA8E3334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6731181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80E2622F-351D-6844-B2C3-EF4EC2986D4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80176" y="3140968"/>
            <a:ext cx="3633007" cy="201622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F8E0C99B-F656-FA4A-B695-E8266838DFE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01132" y="1774986"/>
            <a:ext cx="1591093" cy="158417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xmlns="" id="{53001407-4DCD-BD4E-8210-F9F41725F48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005148" y="0"/>
            <a:ext cx="3240360" cy="572282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xmlns="" id="{CF20E710-7EDB-F64C-95E5-5AC91F6A53E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984432" y="6146042"/>
            <a:ext cx="2145184" cy="682861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xmlns="" id="{5918330E-8C10-9441-B215-9D39FBBF1ACF}"/>
              </a:ext>
            </a:extLst>
          </p:cNvPr>
          <p:cNvSpPr txBox="1"/>
          <p:nvPr userDrawn="1"/>
        </p:nvSpPr>
        <p:spPr>
          <a:xfrm>
            <a:off x="6456040" y="6146042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01FFD9"/>
                </a:solidFill>
                <a:latin typeface="+mj-lt"/>
              </a:rPr>
              <a:t>#ROBOCON2021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xmlns="" id="{11E3671F-0C14-5F47-9956-89D0098F6DCD}"/>
              </a:ext>
            </a:extLst>
          </p:cNvPr>
          <p:cNvSpPr txBox="1"/>
          <p:nvPr userDrawn="1"/>
        </p:nvSpPr>
        <p:spPr>
          <a:xfrm>
            <a:off x="9768408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20305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xmlns="" id="{C8A88321-BFE5-4A06-9FE7-F209294B6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bg2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BEF2091-CF57-B049-99AD-B295C7D12D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robocon.io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39A2CD38-D757-4F4F-A527-14D0E6044E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2464"/>
            <a:ext cx="3240360" cy="572282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xmlns="" id="{3CE9D7CC-D035-FA46-9370-0D3616C1FC2F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1210047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2783632" y="1484784"/>
            <a:ext cx="676656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0" i="0" dirty="0">
                <a:solidFill>
                  <a:schemeClr val="bg1"/>
                </a:solidFill>
                <a:latin typeface="RBTFNT" panose="02010509020102010303" pitchFamily="49" charset="77"/>
                <a:ea typeface="OCR A Std" charset="0"/>
                <a:cs typeface="OCR A Std" charset="0"/>
              </a:rPr>
              <a:t>That’s</a:t>
            </a:r>
            <a:r>
              <a:rPr lang="en-US" sz="6600" b="0" i="0" dirty="0">
                <a:solidFill>
                  <a:srgbClr val="01FFD9"/>
                </a:solidFill>
                <a:latin typeface="RBTFNT" panose="02010509020102010303" pitchFamily="49" charset="77"/>
                <a:ea typeface="OCR A Std" charset="0"/>
                <a:cs typeface="OCR A Std" charset="0"/>
              </a:rPr>
              <a:t> </a:t>
            </a:r>
          </a:p>
          <a:p>
            <a:pPr algn="ctr"/>
            <a:r>
              <a:rPr lang="en-US" sz="6600" b="0" i="0" dirty="0">
                <a:solidFill>
                  <a:srgbClr val="01FFD9"/>
                </a:solidFill>
                <a:latin typeface="RBTFNT" panose="02010509020102010303" pitchFamily="49" charset="77"/>
                <a:ea typeface="OCR A Std" charset="0"/>
                <a:cs typeface="OCR A Std" charset="0"/>
              </a:rPr>
              <a:t>ROBOCON 2021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1305C1F4-8709-734A-A10B-732BEC952E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79495" y="3356991"/>
            <a:ext cx="3633007" cy="201622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D1B4BD59-AA0C-C54F-97D3-55B184288E2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84432" y="6146042"/>
            <a:ext cx="2145184" cy="682861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63FEFD50-2B4D-DD44-BE79-E83DF1944831}"/>
              </a:ext>
            </a:extLst>
          </p:cNvPr>
          <p:cNvSpPr txBox="1"/>
          <p:nvPr userDrawn="1"/>
        </p:nvSpPr>
        <p:spPr>
          <a:xfrm>
            <a:off x="6456040" y="6146042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01FFD9"/>
                </a:solidFill>
                <a:latin typeface="+mj-lt"/>
              </a:rPr>
              <a:t>#ROBOCON2021</a:t>
            </a:r>
          </a:p>
        </p:txBody>
      </p:sp>
    </p:spTree>
    <p:extLst>
      <p:ext uri="{BB962C8B-B14F-4D97-AF65-F5344CB8AC3E}">
        <p14:creationId xmlns:p14="http://schemas.microsoft.com/office/powerpoint/2010/main" val="7771776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x4 grid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70BF891E-15D8-434B-821D-CDCEABCE1C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59199" y="1827366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W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0C381F88-7492-4B63-B2FD-3E75047E2D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77395" y="1826577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xmlns="" id="{91FCDEFB-E1F7-4E3E-A39D-8A57C0FEA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95592" y="1826577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`</a:t>
            </a:r>
            <a:endParaRPr lang="en-GB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xmlns="" id="{AAE36400-F8EA-4563-98BE-7C25D3583E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59199" y="3489795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O</a:t>
            </a:r>
            <a:endParaRPr lang="en-GB" dirty="0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xmlns="" id="{FD8815CB-A4C5-4484-B857-CF86D7F5D7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7395" y="3489006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P</a:t>
            </a:r>
            <a:endParaRPr lang="en-GB" dirty="0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xmlns="" id="{95E97A11-6EAF-4B53-90C7-7EFD418205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95592" y="3489006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xmlns="" id="{E39593E0-B7C9-456B-9D75-F3B698D30F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77396" y="163359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Y</a:t>
            </a:r>
            <a:endParaRPr lang="en-GB" dirty="0"/>
          </a:p>
        </p:txBody>
      </p:sp>
      <p:sp>
        <p:nvSpPr>
          <p:cNvPr id="37" name="Text Placeholder 8">
            <a:extLst>
              <a:ext uri="{FF2B5EF4-FFF2-40B4-BE49-F238E27FC236}">
                <a16:creationId xmlns:a16="http://schemas.microsoft.com/office/drawing/2014/main" xmlns="" id="{375A0377-CD50-40B5-9C34-259DA1B227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95593" y="163359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xmlns="" id="{77DC69BA-EA4A-4A38-BDE5-8BCAAB52FD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9201" y="5152224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S</a:t>
            </a:r>
            <a:endParaRPr lang="en-GB" dirty="0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xmlns="" id="{85CDFB14-AF3A-44E7-BBD3-297E9205618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77397" y="515143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41" name="Text Placeholder 8">
            <a:extLst>
              <a:ext uri="{FF2B5EF4-FFF2-40B4-BE49-F238E27FC236}">
                <a16:creationId xmlns:a16="http://schemas.microsoft.com/office/drawing/2014/main" xmlns="" id="{A6C06DCA-6877-4A42-9795-A3D922036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113791" y="1828800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xmlns="" id="{9E6CE5CB-3F62-4CAE-9F10-84DB95D138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13791" y="3491229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N</a:t>
            </a:r>
            <a:endParaRPr lang="en-GB" dirty="0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xmlns="" id="{CB055A4B-0A6B-4402-A874-6B0F73477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113792" y="165582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S</a:t>
            </a:r>
            <a:endParaRPr lang="en-GB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xmlns="" id="{FD6CC3C4-E3A3-4080-821E-4994297D35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108" y="44979"/>
            <a:ext cx="1283615" cy="1283615"/>
          </a:xfrm>
          <a:prstGeom prst="rect">
            <a:avLst/>
          </a:prstGeom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xmlns="" id="{249BF8E6-419F-4410-9753-D32FA1BAB0F3}"/>
              </a:ext>
            </a:extLst>
          </p:cNvPr>
          <p:cNvSpPr/>
          <p:nvPr userDrawn="1"/>
        </p:nvSpPr>
        <p:spPr>
          <a:xfrm rot="18155546">
            <a:off x="6888465" y="5882300"/>
            <a:ext cx="1621234" cy="14481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50" dirty="0">
                <a:solidFill>
                  <a:schemeClr val="bg1"/>
                </a:solidFill>
                <a:latin typeface="RBTFNT" panose="02010509020102010303" pitchFamily="49" charset="77"/>
              </a:rPr>
              <a:t>Robotframework.org</a:t>
            </a:r>
            <a:endParaRPr lang="en-GB" sz="1050" dirty="0">
              <a:solidFill>
                <a:schemeClr val="bg1"/>
              </a:solidFill>
              <a:latin typeface="RBTFNT" panose="02010509020102010303" pitchFamily="49" charset="77"/>
            </a:endParaRP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xmlns="" id="{5F14F2B6-933A-4948-8F85-9D3AF31924E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95988" y="5151438"/>
            <a:ext cx="1117600" cy="1649412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None/>
              <a:defRPr sz="16600">
                <a:solidFill>
                  <a:srgbClr val="01FFD9"/>
                </a:solidFill>
                <a:latin typeface="RBTFNT" panose="02010509020102010303" pitchFamily="49" charset="77"/>
              </a:defRPr>
            </a:lvl1pPr>
          </a:lstStyle>
          <a:p>
            <a:pPr lvl="0"/>
            <a:r>
              <a:rPr lang="de-DE" dirty="0"/>
              <a:t>C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562013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82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x3 grid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70BF891E-15D8-434B-821D-CDCEABCE1C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59199" y="942654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K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0C381F88-7492-4B63-B2FD-3E75047E2D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77395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W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xmlns="" id="{91FCDEFB-E1F7-4E3E-A39D-8A57C0FEA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95592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xmlns="" id="{AAE36400-F8EA-4563-98BE-7C25D3583E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59199" y="2605083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D</a:t>
            </a:r>
            <a:endParaRPr lang="en-GB" dirty="0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xmlns="" id="{FD8815CB-A4C5-4484-B857-CF86D7F5D7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7395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xmlns="" id="{95E97A11-6EAF-4B53-90C7-7EFD418205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95592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V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xmlns="" id="{77DC69BA-EA4A-4A38-BDE5-8BCAAB52FD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9201" y="4267512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T</a:t>
            </a:r>
            <a:endParaRPr lang="en-GB" dirty="0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xmlns="" id="{85CDFB14-AF3A-44E7-BBD3-297E9205618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77397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xmlns="" id="{65946F3C-7189-4610-9C32-0E4AB12B914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95594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S</a:t>
            </a:r>
            <a:endParaRPr lang="en-GB" dirty="0"/>
          </a:p>
        </p:txBody>
      </p:sp>
      <p:sp>
        <p:nvSpPr>
          <p:cNvPr id="41" name="Text Placeholder 8">
            <a:extLst>
              <a:ext uri="{FF2B5EF4-FFF2-40B4-BE49-F238E27FC236}">
                <a16:creationId xmlns:a16="http://schemas.microsoft.com/office/drawing/2014/main" xmlns="" id="{A6C06DCA-6877-4A42-9795-A3D922036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113791" y="944088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D</a:t>
            </a:r>
            <a:endParaRPr lang="en-GB" dirty="0"/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xmlns="" id="{9E6CE5CB-3F62-4CAE-9F10-84DB95D138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13791" y="2606517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N</a:t>
            </a:r>
            <a:endParaRPr lang="en-GB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xmlns="" id="{83DA3B61-D169-4B2B-9526-FBD5D80764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13791" y="4267512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11101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3 grid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70BF891E-15D8-434B-821D-CDCEABCE1C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8297" y="942654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R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0C381F88-7492-4B63-B2FD-3E75047E2D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36493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B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xmlns="" id="{91FCDEFB-E1F7-4E3E-A39D-8A57C0FEA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54690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rgbClr val="01FFD9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T</a:t>
            </a:r>
            <a:endParaRPr lang="en-GB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xmlns="" id="{AAE36400-F8EA-4563-98BE-7C25D3583E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297" y="2605083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F</a:t>
            </a:r>
            <a:endParaRPr lang="en-GB" dirty="0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xmlns="" id="{FD8815CB-A4C5-4484-B857-CF86D7F5D7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36493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xmlns="" id="{95E97A11-6EAF-4B53-90C7-7EFD418205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54690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M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xmlns="" id="{77DC69BA-EA4A-4A38-BDE5-8BCAAB52FD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18299" y="4267512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W</a:t>
            </a:r>
            <a:endParaRPr lang="en-GB" dirty="0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xmlns="" id="{85CDFB14-AF3A-44E7-BBD3-297E9205618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36495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xmlns="" id="{65946F3C-7189-4610-9C32-0E4AB12B914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54692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RBTFNT" panose="02010509020102010303" pitchFamily="49" charset="77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4368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6A6898FE-EC76-B34E-A4FF-6FD85EE8BC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80" y="-8028"/>
            <a:ext cx="3240360" cy="57228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2134" y="1557000"/>
            <a:ext cx="11523866" cy="5112000"/>
          </a:xfrm>
        </p:spPr>
        <p:txBody>
          <a:bodyPr/>
          <a:lstStyle>
            <a:lvl1pPr>
              <a:defRPr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6" name="Footer Placeholder 5">
            <a:extLst>
              <a:ext uri="{FF2B5EF4-FFF2-40B4-BE49-F238E27FC236}">
                <a16:creationId xmlns:a16="http://schemas.microsoft.com/office/drawing/2014/main" xmlns="" id="{F25ED879-95CB-4F25-A5EC-BEBECC3EE1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https://robocon.io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xmlns="" id="{9763F28C-46B0-417A-ACB7-1F178BBC8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2EF50A32-961F-437B-BA1A-A1CC823770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xmlns="" id="{CFF012BF-6E73-8C4B-A7DA-B75C63569FE1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101722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58A2BFF9-3849-477A-9E5B-E794D4C0597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32134" y="2060998"/>
            <a:ext cx="11523866" cy="4608001"/>
          </a:xfrm>
        </p:spPr>
        <p:txBody>
          <a:bodyPr/>
          <a:lstStyle>
            <a:lvl1pPr>
              <a:defRPr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C80E2C4-EBAE-4247-A203-AC181158D08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8033" y="1268975"/>
            <a:ext cx="11534325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rgbClr val="262330"/>
                </a:solidFill>
                <a:latin typeface="RBTFNT" panose="02010509020102010303" pitchFamily="49" charset="77"/>
              </a:defRPr>
            </a:lvl1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xmlns="" id="{09122620-FC06-4F0E-9814-6BE0299FAA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https://robocon.io</a:t>
            </a:r>
            <a:endParaRPr lang="en-US" dirty="0"/>
          </a:p>
        </p:txBody>
      </p:sp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xmlns="" id="{EE759E66-C6AB-4EC2-8C47-A63AE278A2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9CFF6168-B7FB-5E42-B740-AA56161424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8028"/>
            <a:ext cx="3240360" cy="57228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09415400-2ABF-4C48-94B7-2C22ED2C4F39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13930436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7515" y="2061000"/>
            <a:ext cx="5536137" cy="4608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93E9C6A3-622D-41A7-B0D8-6FEA922B9CB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11999" y="2061000"/>
            <a:ext cx="5551603" cy="4608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xmlns="" id="{D0D0E9EF-D725-475A-B733-07C9DC29AD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7515" y="1269000"/>
            <a:ext cx="5552977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rgbClr val="262330"/>
                </a:solidFill>
                <a:latin typeface="RBTFNT" panose="02010509020102010303" pitchFamily="49" charset="77"/>
              </a:defRPr>
            </a:lvl1pPr>
          </a:lstStyle>
          <a:p>
            <a:pPr lvl="0"/>
            <a:r>
              <a:rPr lang="de-DE" dirty="0"/>
              <a:t>Content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xmlns="" id="{4AF8FA24-6967-4951-917C-0CCD07DBCD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28839" y="1269000"/>
            <a:ext cx="5558652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rgbClr val="262330"/>
                </a:solidFill>
                <a:latin typeface="RBTFNT" panose="02010509020102010303" pitchFamily="49" charset="77"/>
              </a:defRPr>
            </a:lvl1pPr>
          </a:lstStyle>
          <a:p>
            <a:pPr lvl="0"/>
            <a:r>
              <a:rPr lang="de-DE" dirty="0"/>
              <a:t>Content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xmlns="" id="{B35AA94F-7F1E-45F7-964B-0659BA01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https://robocon.io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xmlns="" id="{189D68B8-978E-4B38-8E87-2672419CA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DB18C708-0084-4C73-A699-8B0F8F9DA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xmlns="" id="{A10C00B1-D8C0-1D45-A66A-2639F5510A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8028"/>
            <a:ext cx="3240360" cy="572283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xmlns="" id="{B1F4DD6A-B28B-B94D-B0D3-0C06916950C9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9134927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wo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2134" y="1485000"/>
            <a:ext cx="5547868" cy="5184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93E9C6A3-622D-41A7-B0D8-6FEA922B9CB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11999" y="1485000"/>
            <a:ext cx="5551603" cy="5184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xmlns="" id="{4BAD80AD-BE05-4FCC-B1A9-CD54A1973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https://robocon.io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xmlns="" id="{D028AA0F-3B1F-414F-8668-FDA958960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AB38DA60-1F16-4116-B991-ED937B32EF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EE745119-24EB-B04D-A7F0-8F012F4532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8028"/>
            <a:ext cx="3240360" cy="57228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AF76B12B-02D2-7D42-90CC-BA36499C6555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33211863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diff Content (Co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36000" y="2709000"/>
            <a:ext cx="5040000" cy="3960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/>
              <a:t>Click to add content</a:t>
            </a:r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664000" y="554853"/>
            <a:ext cx="6192000" cy="6114146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/>
              <a:t>*** Settings ***</a:t>
            </a:r>
            <a:br>
              <a:rPr lang="fi-FI" dirty="0"/>
            </a:br>
            <a:r>
              <a:rPr lang="fi-FI" dirty="0"/>
              <a:t>Library    YouDemoLib</a:t>
            </a:r>
          </a:p>
          <a:p>
            <a:pPr lvl="0"/>
            <a:r>
              <a:rPr lang="fi-FI" dirty="0"/>
              <a:t>*** Test Cases ***</a:t>
            </a:r>
          </a:p>
          <a:p>
            <a:pPr lvl="0"/>
            <a:r>
              <a:rPr lang="fi-FI" dirty="0"/>
              <a:t>Insert your code here</a:t>
            </a:r>
          </a:p>
          <a:p>
            <a:pPr lvl="0"/>
            <a:r>
              <a:rPr lang="fi-FI" dirty="0"/>
              <a:t>    Click Into Field</a:t>
            </a:r>
          </a:p>
          <a:p>
            <a:pPr lvl="0"/>
            <a:r>
              <a:rPr lang="fi-FI" dirty="0"/>
              <a:t>    Select Content Type</a:t>
            </a:r>
          </a:p>
          <a:p>
            <a:pPr lvl="0"/>
            <a:r>
              <a:rPr lang="fi-FI" dirty="0"/>
              <a:t>    Describe Content on Left</a:t>
            </a:r>
          </a:p>
          <a:p>
            <a:pPr lvl="0"/>
            <a:r>
              <a:rPr lang="fi-FI" dirty="0"/>
              <a:t>    Do A Great Presentation</a:t>
            </a:r>
          </a:p>
          <a:p>
            <a:pPr lvl="0"/>
            <a:r>
              <a:rPr lang="fi-FI" dirty="0"/>
              <a:t>    Answer Questions</a:t>
            </a:r>
          </a:p>
          <a:p>
            <a:pPr lvl="0"/>
            <a:r>
              <a:rPr lang="fi-FI" dirty="0"/>
              <a:t>    Verify Good Feedback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9" name="Footer Placeholder 5">
            <a:extLst>
              <a:ext uri="{FF2B5EF4-FFF2-40B4-BE49-F238E27FC236}">
                <a16:creationId xmlns:a16="http://schemas.microsoft.com/office/drawing/2014/main" xmlns="" id="{1C1BCE5D-D5E9-471B-AC09-22CFA9E8B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https://robocon.io</a:t>
            </a:r>
            <a:endParaRPr lang="en-US" dirty="0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xmlns="" id="{A9015A30-33DA-4691-B7CA-73224F557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B6B0CAB4-E63D-42C2-BCE4-DD5E7C369B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5037967" cy="1855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D19219E6-6309-2640-A6C2-82A6A2A38D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8028"/>
            <a:ext cx="3240360" cy="57228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xmlns="" id="{1B8D7A2B-A9B8-FF4A-BA18-D7BE860E1639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3666357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xmlns="" id="{546AD250-67E2-FA43-BAC8-4F5613A75A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80" y="-2464"/>
            <a:ext cx="3240360" cy="5722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0199" y="909000"/>
            <a:ext cx="11525801" cy="2880000"/>
          </a:xfrm>
        </p:spPr>
        <p:txBody>
          <a:bodyPr anchor="b"/>
          <a:lstStyle>
            <a:lvl1pPr marL="180000" algn="l">
              <a:lnSpc>
                <a:spcPct val="100000"/>
              </a:lnSpc>
              <a:spcBef>
                <a:spcPts val="0"/>
              </a:spcBef>
              <a:defRPr sz="6000" cap="all" spc="-550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199" y="3933000"/>
            <a:ext cx="11525801" cy="1002064"/>
          </a:xfrm>
        </p:spPr>
        <p:txBody>
          <a:bodyPr/>
          <a:lstStyle>
            <a:lvl1pPr marL="25200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rgbClr val="01FFD9"/>
                </a:solidFill>
                <a:latin typeface="Courier Code" panose="02000509000000000000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 dirty="0"/>
              <a:t>Click to add subtitle</a:t>
            </a:r>
            <a:endParaRPr lang="en-US" dirty="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xmlns="" id="{3A01397D-84A4-437E-B391-F3CCC417C0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xmlns="" id="{959BCA27-5C6F-9E41-A2DC-4019A35F21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1" name="Footer Placeholder 5">
            <a:extLst>
              <a:ext uri="{FF2B5EF4-FFF2-40B4-BE49-F238E27FC236}">
                <a16:creationId xmlns:a16="http://schemas.microsoft.com/office/drawing/2014/main" xmlns="" id="{60C576BE-2BD2-394C-9D4E-A79AC9D58A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8"/>
            <a:ext cx="5297760" cy="452819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bg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 smtClean="0"/>
              <a:t>@</a:t>
            </a:r>
            <a:r>
              <a:rPr lang="en-US" dirty="0" err="1" smtClean="0"/>
              <a:t>luboxit</a:t>
            </a:r>
            <a:r>
              <a:rPr lang="en-US" dirty="0" smtClean="0"/>
              <a:t>      https://linkedin.com/in/lucagiovenzana</a:t>
            </a:r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233FD9A5-5FD5-C247-BE90-A6AFF9089743}"/>
              </a:ext>
            </a:extLst>
          </p:cNvPr>
          <p:cNvSpPr txBox="1"/>
          <p:nvPr userDrawn="1"/>
        </p:nvSpPr>
        <p:spPr>
          <a:xfrm>
            <a:off x="3140771" y="5876597"/>
            <a:ext cx="590465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4400" dirty="0">
                <a:solidFill>
                  <a:srgbClr val="01FFD9"/>
                </a:solidFill>
                <a:latin typeface="RBTFNT" panose="02010509020102010303" pitchFamily="49" charset="77"/>
              </a:rPr>
              <a:t>ROBOCON </a:t>
            </a:r>
            <a:r>
              <a:rPr lang="de-DE" sz="4400" dirty="0">
                <a:solidFill>
                  <a:schemeClr val="bg1"/>
                </a:solidFill>
                <a:latin typeface="RBTFNT" panose="02010509020102010303" pitchFamily="49" charset="77"/>
              </a:rPr>
              <a:t>2021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xmlns="" id="{F9CE544B-112F-3345-B93F-9AC4DFC03269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213633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E093562-3956-4A22-928A-A9A572A56F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13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2134" y="1557000"/>
            <a:ext cx="11523866" cy="5112000"/>
          </a:xfrm>
        </p:spPr>
        <p:txBody>
          <a:bodyPr/>
          <a:lstStyle>
            <a:lvl1pPr>
              <a:defRPr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xmlns="" id="{9763F28C-46B0-417A-ACB7-1F178BBC8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2EF50A32-961F-437B-BA1A-A1CC823770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FFDD549-9583-4E07-9C44-CD87CF1031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8" name="Footer Placeholder 5">
            <a:extLst>
              <a:ext uri="{FF2B5EF4-FFF2-40B4-BE49-F238E27FC236}">
                <a16:creationId xmlns:a16="http://schemas.microsoft.com/office/drawing/2014/main" xmlns="" id="{25F105F7-9E86-5B4E-A363-AC5357239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5801816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 smtClean="0"/>
              <a:t>@</a:t>
            </a:r>
            <a:r>
              <a:rPr lang="en-US" dirty="0" err="1" smtClean="0"/>
              <a:t>luboxit</a:t>
            </a:r>
            <a:r>
              <a:rPr lang="en-US" dirty="0" smtClean="0"/>
              <a:t>      https://linkedin.com/in/lucagiovenzana</a:t>
            </a:r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631457A7-7E7F-074F-8D34-001B19F767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2464"/>
            <a:ext cx="3240360" cy="57228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xmlns="" id="{D0A5548D-DAE6-6C45-B773-5206B846F12F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 with subtitle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2">
            <a:extLst>
              <a:ext uri="{FF2B5EF4-FFF2-40B4-BE49-F238E27FC236}">
                <a16:creationId xmlns:a16="http://schemas.microsoft.com/office/drawing/2014/main" xmlns="" id="{1FAF7604-BA14-4586-B059-365DE2A5CA78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32134" y="2060998"/>
            <a:ext cx="11523866" cy="4608001"/>
          </a:xfrm>
        </p:spPr>
        <p:txBody>
          <a:bodyPr/>
          <a:lstStyle>
            <a:lvl1pPr>
              <a:defRPr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C80E2C4-EBAE-4247-A203-AC181158D08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8033" y="1268975"/>
            <a:ext cx="11534325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rgbClr val="01FFD9"/>
                </a:solidFill>
                <a:latin typeface="RBTFNT" panose="02010509020102010303" pitchFamily="49" charset="77"/>
              </a:defRPr>
            </a:lvl1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xmlns="" id="{EE759E66-C6AB-4EC2-8C47-A63AE278A2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E0CD0C8-B62C-40DB-9D00-E5B290CED8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0" name="Footer Placeholder 5">
            <a:extLst>
              <a:ext uri="{FF2B5EF4-FFF2-40B4-BE49-F238E27FC236}">
                <a16:creationId xmlns:a16="http://schemas.microsoft.com/office/drawing/2014/main" xmlns="" id="{0ABCB32B-FBB7-2048-8443-2F61834DE3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robocon.io</a:t>
            </a:r>
            <a:endParaRPr lang="en-US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xmlns="" id="{4F49071C-22C5-5F45-A9FC-0569086819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2464"/>
            <a:ext cx="3240360" cy="572282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xmlns="" id="{A747900C-206C-6C46-9326-315128F818DB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2671181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93E9C6A3-622D-41A7-B0D8-6FEA922B9CB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11999" y="2061000"/>
            <a:ext cx="5551603" cy="4608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xmlns="" id="{D0D0E9EF-D725-475A-B733-07C9DC29AD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7515" y="1269000"/>
            <a:ext cx="5552977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rgbClr val="01FFD9"/>
                </a:solidFill>
                <a:latin typeface="RBTFNT" panose="02010509020102010303" pitchFamily="49" charset="77"/>
              </a:defRPr>
            </a:lvl1pPr>
          </a:lstStyle>
          <a:p>
            <a:pPr lvl="0"/>
            <a:r>
              <a:rPr lang="de-DE" dirty="0"/>
              <a:t>Content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xmlns="" id="{4AF8FA24-6967-4951-917C-0CCD07DBCD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28839" y="1269000"/>
            <a:ext cx="5558652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rgbClr val="01FFD9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Content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xmlns="" id="{189D68B8-978E-4B38-8E87-2672419CA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DB18C708-0084-4C73-A699-8B0F8F9DA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5F9A67A9-C69D-4081-9B00-BAF2C29C1D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87F907F1-4025-46F8-B488-E140212D41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2134" y="2061000"/>
            <a:ext cx="5547868" cy="4608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xmlns="" id="{E0C38EB8-65A4-8545-A341-E733F1109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robocon.io</a:t>
            </a:r>
            <a:endParaRPr lang="en-US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xmlns="" id="{3B332228-E0E8-1541-AF1E-FC281F1112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2464"/>
            <a:ext cx="3240360" cy="572282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xmlns="" id="{A14F2EF0-8572-D04F-870C-26C0B7782381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2786152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wo titles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2134" y="1485000"/>
            <a:ext cx="5547868" cy="5184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93E9C6A3-622D-41A7-B0D8-6FEA922B9CB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11999" y="1485000"/>
            <a:ext cx="5551603" cy="5184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xmlns="" id="{D028AA0F-3B1F-414F-8668-FDA958960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AB38DA60-1F16-4116-B991-ED937B32EF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EB7ADF4-9B05-4974-8790-6C11C9A938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1" name="Footer Placeholder 5">
            <a:extLst>
              <a:ext uri="{FF2B5EF4-FFF2-40B4-BE49-F238E27FC236}">
                <a16:creationId xmlns:a16="http://schemas.microsoft.com/office/drawing/2014/main" xmlns="" id="{DCE139F2-BB3E-9C4B-9562-36AB01B4E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robocon.io</a:t>
            </a:r>
            <a:endParaRPr lang="en-US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xmlns="" id="{3FBA97CD-7CD0-BF40-9975-D8FE762276E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2464"/>
            <a:ext cx="3240360" cy="572282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xmlns="" id="{CD84638C-05CB-F147-90FE-059CB85A4C2F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958939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diff Content (Code)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36000" y="2709000"/>
            <a:ext cx="5040000" cy="3960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/>
              <a:t>Click to add content</a:t>
            </a:r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664000" y="554853"/>
            <a:ext cx="6192000" cy="6114146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/>
              <a:t>*** Settings ***</a:t>
            </a:r>
            <a:br>
              <a:rPr lang="fi-FI" dirty="0"/>
            </a:br>
            <a:r>
              <a:rPr lang="fi-FI" dirty="0"/>
              <a:t>Library    YouDemoLib</a:t>
            </a:r>
          </a:p>
          <a:p>
            <a:pPr lvl="0"/>
            <a:r>
              <a:rPr lang="fi-FI" dirty="0"/>
              <a:t>*** Test Cases ***</a:t>
            </a:r>
          </a:p>
          <a:p>
            <a:pPr lvl="0"/>
            <a:r>
              <a:rPr lang="fi-FI" dirty="0"/>
              <a:t>Insert your code here</a:t>
            </a:r>
          </a:p>
          <a:p>
            <a:pPr lvl="0"/>
            <a:r>
              <a:rPr lang="fi-FI" dirty="0"/>
              <a:t>    Click Into Field</a:t>
            </a:r>
          </a:p>
          <a:p>
            <a:pPr lvl="0"/>
            <a:r>
              <a:rPr lang="fi-FI" dirty="0"/>
              <a:t>    Select Content Type</a:t>
            </a:r>
          </a:p>
          <a:p>
            <a:pPr lvl="0"/>
            <a:r>
              <a:rPr lang="fi-FI" dirty="0"/>
              <a:t>    Describe Content on Left</a:t>
            </a:r>
          </a:p>
          <a:p>
            <a:pPr lvl="0"/>
            <a:r>
              <a:rPr lang="fi-FI" dirty="0"/>
              <a:t>    Do A Great Presentation</a:t>
            </a:r>
          </a:p>
          <a:p>
            <a:pPr lvl="0"/>
            <a:r>
              <a:rPr lang="fi-FI" dirty="0"/>
              <a:t>    Answer Questions</a:t>
            </a:r>
          </a:p>
          <a:p>
            <a:pPr lvl="0"/>
            <a:r>
              <a:rPr lang="fi-FI" dirty="0"/>
              <a:t>    Verify Good Feedback</a:t>
            </a:r>
            <a:endParaRPr lang="en-US" dirty="0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xmlns="" id="{A9015A30-33DA-4691-B7CA-73224F557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B6B0CAB4-E63D-42C2-BCE4-DD5E7C369B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5037967" cy="1855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F0866AB0-8B2B-449C-8CFC-89B7EC3E44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9" name="Footer Placeholder 5">
            <a:extLst>
              <a:ext uri="{FF2B5EF4-FFF2-40B4-BE49-F238E27FC236}">
                <a16:creationId xmlns:a16="http://schemas.microsoft.com/office/drawing/2014/main" xmlns="" id="{83A86AFD-C6B4-F644-AEB2-68958ABDA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robocon.io</a:t>
            </a:r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0E01F43C-F3CD-2C47-AD46-CDF880DE755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2464"/>
            <a:ext cx="3240360" cy="572282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xmlns="" id="{1A3E583A-E8C8-1745-BF35-07FF77814995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1151687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776000" y="1269000"/>
            <a:ext cx="8640000" cy="4320000"/>
          </a:xfrm>
        </p:spPr>
        <p:txBody>
          <a:bodyPr anchor="ctr"/>
          <a:lstStyle>
            <a:lvl1pPr marL="180000" algn="l">
              <a:lnSpc>
                <a:spcPct val="100000"/>
              </a:lnSpc>
              <a:spcBef>
                <a:spcPts val="0"/>
              </a:spcBef>
              <a:defRPr sz="6000" cap="all" spc="-550" baseline="0">
                <a:latin typeface="RBTFNT" panose="02010509020102010303" pitchFamily="49" charset="77"/>
              </a:defRPr>
            </a:lvl1pPr>
          </a:lstStyle>
          <a:p>
            <a:r>
              <a:rPr lang="fi-FI" dirty="0"/>
              <a:t>CLICK TO ADD Section Title</a:t>
            </a: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xmlns="" id="{5B0890B6-5FE3-4840-A883-C993771AB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xmlns="" id="{C4D2DFDF-AB83-0E43-9DF9-51EDF85D93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9" name="Footer Placeholder 5">
            <a:extLst>
              <a:ext uri="{FF2B5EF4-FFF2-40B4-BE49-F238E27FC236}">
                <a16:creationId xmlns:a16="http://schemas.microsoft.com/office/drawing/2014/main" xmlns="" id="{B639CE66-C880-D847-82ED-94AC0DECB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robocon.io</a:t>
            </a:r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C617CF8A-DEE6-724C-858E-C9866FEC92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4680" y="-2464"/>
            <a:ext cx="3240360" cy="57228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xmlns="" id="{58FBA7AE-26BF-4844-BAE6-A785198B531D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2983489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9862B803-696E-4D4E-BC1E-2CEDB4BC10C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insert</a:t>
            </a:r>
            <a:r>
              <a:rPr lang="de-DE" dirty="0"/>
              <a:t> </a:t>
            </a:r>
            <a:r>
              <a:rPr lang="de-DE" dirty="0" err="1"/>
              <a:t>full</a:t>
            </a:r>
            <a:r>
              <a:rPr lang="de-DE" dirty="0"/>
              <a:t> screen </a:t>
            </a:r>
            <a:r>
              <a:rPr lang="de-DE" dirty="0" err="1"/>
              <a:t>image</a:t>
            </a:r>
            <a:endParaRPr lang="en-GB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xmlns="" id="{E5464F82-9436-48D1-8620-925D95B973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bg2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13CE60-9199-4BEC-AFCC-5FD8159870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57097"/>
            <a:ext cx="7535863" cy="728132"/>
          </a:xfrm>
          <a:solidFill>
            <a:srgbClr val="262330"/>
          </a:solidFill>
          <a:ln>
            <a:solidFill>
              <a:schemeClr val="bg2"/>
            </a:solidFill>
          </a:ln>
        </p:spPr>
        <p:txBody>
          <a:bodyPr/>
          <a:lstStyle>
            <a:lvl1pPr>
              <a:defRPr sz="4400">
                <a:solidFill>
                  <a:srgbClr val="01FFD9"/>
                </a:solidFill>
                <a:latin typeface="RBTFNT" panose="02010509020102010303" pitchFamily="49" charset="77"/>
              </a:defRPr>
            </a:lvl1pPr>
          </a:lstStyle>
          <a:p>
            <a:r>
              <a:rPr lang="en-US" dirty="0"/>
              <a:t>Click to image title</a:t>
            </a:r>
            <a:endParaRPr lang="en-GB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xmlns="" id="{D5A747BF-1748-0745-9D62-DB224AD29E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robocon.io</a:t>
            </a:r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ED7320E9-198F-2447-8A60-988D63872A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680" y="-2464"/>
            <a:ext cx="3240360" cy="57228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B32CBDBE-7FBA-1F4A-8706-3E3DFFAD4B6A}"/>
              </a:ext>
            </a:extLst>
          </p:cNvPr>
          <p:cNvSpPr txBox="1"/>
          <p:nvPr userDrawn="1"/>
        </p:nvSpPr>
        <p:spPr>
          <a:xfrm>
            <a:off x="680369" y="61762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bg1"/>
                </a:solidFill>
                <a:latin typeface="RBTFNT" panose="02010509020102010303" pitchFamily="49" charset="77"/>
              </a:rPr>
              <a:t>MAR 2021</a:t>
            </a:r>
          </a:p>
        </p:txBody>
      </p:sp>
    </p:spTree>
    <p:extLst>
      <p:ext uri="{BB962C8B-B14F-4D97-AF65-F5344CB8AC3E}">
        <p14:creationId xmlns:p14="http://schemas.microsoft.com/office/powerpoint/2010/main" val="38051141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orient="horz" pos="265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62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849" y="1032734"/>
            <a:ext cx="11213951" cy="1592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849" y="2818505"/>
            <a:ext cx="11213951" cy="3358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robocon.io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352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89" r:id="rId4"/>
    <p:sldLayoutId id="2147483690" r:id="rId5"/>
    <p:sldLayoutId id="2147483693" r:id="rId6"/>
    <p:sldLayoutId id="2147483652" r:id="rId7"/>
    <p:sldLayoutId id="2147483691" r:id="rId8"/>
    <p:sldLayoutId id="2147483692" r:id="rId9"/>
    <p:sldLayoutId id="2147483668" r:id="rId10"/>
    <p:sldLayoutId id="2147483654" r:id="rId11"/>
    <p:sldLayoutId id="2147483670" r:id="rId12"/>
    <p:sldLayoutId id="2147483671" r:id="rId13"/>
    <p:sldLayoutId id="2147483685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 spc="-350" baseline="0">
          <a:solidFill>
            <a:schemeClr val="bg1"/>
          </a:solidFill>
          <a:latin typeface="+mj-lt"/>
          <a:ea typeface="Courier Code" panose="02000509000000000000" pitchFamily="49" charset="0"/>
          <a:cs typeface="Courier Code" panose="02000509000000000000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849" y="1032734"/>
            <a:ext cx="11213951" cy="1592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i-FI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849" y="2818505"/>
            <a:ext cx="11213951" cy="3358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https://robocon.io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55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4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 spc="-350" baseline="0">
          <a:solidFill>
            <a:schemeClr val="tx1"/>
          </a:solidFill>
          <a:latin typeface="RBTFNT" panose="02010509020102010303" pitchFamily="49" charset="77"/>
          <a:ea typeface="RBTFNT" panose="02010509020102010303" pitchFamily="49" charset="77"/>
          <a:cs typeface="RBTFNT" panose="02010509020102010303" pitchFamily="49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marketsquare.github.io/robotframework-requests/doc/RequestsLibrary.html#Create%20Session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hyperlink" Target="https://requests.readthedocs.io/en/master/api/#requests.Response.raise_for_status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botFramework-Italia/http-api-testing-workshop/blob/main/response/test_response.robot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MarketSquare/robotframework-requests/blob/master/README.md#whats-new-in-09-pre-release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marketsquare.github.io/robotframework-requests/doc/RequestsLibrary.html#Create%20Session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276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Fail on </a:t>
            </a:r>
            <a:r>
              <a:rPr lang="de-DE" dirty="0" err="1" smtClean="0"/>
              <a:t>error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300" y="1236928"/>
            <a:ext cx="8563154" cy="5432158"/>
          </a:xfrm>
        </p:spPr>
      </p:pic>
      <p:sp>
        <p:nvSpPr>
          <p:cNvPr id="9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147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Robocon</a:t>
            </a:r>
            <a:r>
              <a:rPr lang="de-DE" dirty="0" smtClean="0"/>
              <a:t> 2020: </a:t>
            </a:r>
            <a:r>
              <a:rPr lang="de-DE" dirty="0" err="1" smtClean="0"/>
              <a:t>talks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ideas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300" y="1236928"/>
            <a:ext cx="8563153" cy="5432158"/>
          </a:xfrm>
        </p:spPr>
      </p:pic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668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Code was a </a:t>
            </a:r>
            <a:r>
              <a:rPr lang="de-DE" dirty="0" err="1" smtClean="0"/>
              <a:t>patchwork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300" y="1236928"/>
            <a:ext cx="8563153" cy="5432157"/>
          </a:xfrm>
        </p:spPr>
      </p:pic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342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Radical</a:t>
            </a:r>
            <a:r>
              <a:rPr lang="de-DE" dirty="0" smtClean="0"/>
              <a:t> </a:t>
            </a:r>
            <a:r>
              <a:rPr lang="de-DE" dirty="0" err="1" smtClean="0"/>
              <a:t>approach</a:t>
            </a:r>
            <a:r>
              <a:rPr lang="de-DE" dirty="0" smtClean="0"/>
              <a:t>: </a:t>
            </a:r>
            <a:r>
              <a:rPr lang="de-DE" dirty="0" err="1" smtClean="0">
                <a:hlinkClick r:id="rId2"/>
              </a:rPr>
              <a:t>new</a:t>
            </a:r>
            <a:r>
              <a:rPr lang="de-DE" dirty="0" smtClean="0">
                <a:hlinkClick r:id="rId2"/>
              </a:rPr>
              <a:t> </a:t>
            </a:r>
            <a:r>
              <a:rPr lang="de-DE" dirty="0" err="1" smtClean="0">
                <a:hlinkClick r:id="rId2"/>
              </a:rPr>
              <a:t>kwords</a:t>
            </a:r>
            <a:r>
              <a:rPr lang="de-DE" dirty="0" smtClean="0">
                <a:hlinkClick r:id="rId2"/>
              </a:rPr>
              <a:t> </a:t>
            </a:r>
            <a:r>
              <a:rPr lang="de-DE" dirty="0" err="1" smtClean="0">
                <a:hlinkClick r:id="rId2"/>
              </a:rPr>
              <a:t>structure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301" y="1236928"/>
            <a:ext cx="8563151" cy="5432157"/>
          </a:xfrm>
        </p:spPr>
      </p:pic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710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Implicit</a:t>
            </a:r>
            <a:r>
              <a:rPr lang="de-DE" dirty="0" smtClean="0"/>
              <a:t> </a:t>
            </a:r>
            <a:r>
              <a:rPr lang="de-DE" dirty="0" err="1" smtClean="0"/>
              <a:t>assert</a:t>
            </a:r>
            <a:endParaRPr lang="de-DE" dirty="0"/>
          </a:p>
        </p:txBody>
      </p:sp>
      <p:pic>
        <p:nvPicPr>
          <p:cNvPr id="4" name="Segnaposto contenuto 3">
            <a:hlinkClick r:id="rId2"/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770" y="1557338"/>
            <a:ext cx="7663698" cy="5111750"/>
          </a:xfrm>
        </p:spPr>
      </p:pic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49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contenut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 dirty="0" smtClean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r>
              <a:rPr lang="it-IT" dirty="0" err="1" smtClean="0"/>
              <a:t>Embed</a:t>
            </a:r>
            <a:r>
              <a:rPr lang="it-IT" dirty="0" smtClean="0"/>
              <a:t> </a:t>
            </a:r>
            <a:r>
              <a:rPr lang="it-IT" dirty="0" err="1" smtClean="0"/>
              <a:t>requests</a:t>
            </a:r>
            <a:r>
              <a:rPr lang="it-IT" dirty="0" smtClean="0"/>
              <a:t> in </a:t>
            </a:r>
            <a:r>
              <a:rPr lang="it-IT" smtClean="0"/>
              <a:t>nested </a:t>
            </a:r>
            <a:r>
              <a:rPr lang="it-IT" dirty="0" err="1" smtClean="0"/>
              <a:t>keywords</a:t>
            </a:r>
            <a:endParaRPr lang="it-IT" dirty="0" smtClean="0"/>
          </a:p>
          <a:p>
            <a:pPr marL="0" indent="0">
              <a:buNone/>
            </a:pP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 </a:t>
            </a:r>
            <a:r>
              <a:rPr lang="it-IT" dirty="0" err="1" smtClean="0">
                <a:hlinkClick r:id="rId2"/>
              </a:rPr>
              <a:t>see</a:t>
            </a:r>
            <a:r>
              <a:rPr lang="it-IT" dirty="0" smtClean="0">
                <a:hlinkClick r:id="rId2"/>
              </a:rPr>
              <a:t> an </a:t>
            </a:r>
            <a:r>
              <a:rPr lang="it-IT" dirty="0" err="1" smtClean="0">
                <a:hlinkClick r:id="rId2"/>
              </a:rPr>
              <a:t>example</a:t>
            </a:r>
            <a:endParaRPr lang="it-IT" dirty="0" smtClean="0"/>
          </a:p>
        </p:txBody>
      </p:sp>
      <p:sp>
        <p:nvSpPr>
          <p:cNvPr id="6" name="Segnaposto contenuto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pPr marL="0" indent="0">
              <a:buNone/>
            </a:pPr>
            <a:endParaRPr lang="it-IT" dirty="0"/>
          </a:p>
          <a:p>
            <a:r>
              <a:rPr lang="it-IT" dirty="0" err="1" smtClean="0"/>
              <a:t>Positional</a:t>
            </a:r>
            <a:r>
              <a:rPr lang="it-IT" dirty="0" smtClean="0"/>
              <a:t> </a:t>
            </a:r>
            <a:r>
              <a:rPr lang="it-IT" dirty="0" err="1" smtClean="0"/>
              <a:t>url</a:t>
            </a:r>
            <a:r>
              <a:rPr lang="it-IT" dirty="0" smtClean="0"/>
              <a:t> with = </a:t>
            </a:r>
            <a:r>
              <a:rPr lang="it-IT" dirty="0" err="1" smtClean="0"/>
              <a:t>symbol</a:t>
            </a:r>
            <a:r>
              <a:rPr lang="it-IT" dirty="0" smtClean="0"/>
              <a:t> (ex. /</a:t>
            </a:r>
            <a:r>
              <a:rPr lang="it-IT" dirty="0" err="1" smtClean="0"/>
              <a:t>endpoint?sort</a:t>
            </a:r>
            <a:r>
              <a:rPr lang="it-IT" dirty="0" smtClean="0"/>
              <a:t>=</a:t>
            </a:r>
            <a:r>
              <a:rPr lang="it-IT" dirty="0" err="1" smtClean="0"/>
              <a:t>asc</a:t>
            </a:r>
            <a:r>
              <a:rPr lang="it-IT" dirty="0" smtClean="0"/>
              <a:t>) </a:t>
            </a:r>
            <a:r>
              <a:rPr lang="it-IT" dirty="0" err="1" smtClean="0"/>
              <a:t>will</a:t>
            </a:r>
            <a:r>
              <a:rPr lang="it-IT" dirty="0" smtClean="0"/>
              <a:t> </a:t>
            </a:r>
            <a:r>
              <a:rPr lang="it-IT" dirty="0" err="1" smtClean="0"/>
              <a:t>fail</a:t>
            </a:r>
            <a:r>
              <a:rPr lang="it-IT" dirty="0" smtClean="0"/>
              <a:t> </a:t>
            </a:r>
            <a:r>
              <a:rPr lang="it-IT" dirty="0" err="1" smtClean="0"/>
              <a:t>because</a:t>
            </a:r>
            <a:r>
              <a:rPr lang="it-IT" dirty="0" smtClean="0"/>
              <a:t> of </a:t>
            </a:r>
            <a:r>
              <a:rPr lang="it-IT" dirty="0" err="1" smtClean="0"/>
              <a:t>RobotFramework</a:t>
            </a:r>
            <a:r>
              <a:rPr lang="it-IT" dirty="0" smtClean="0"/>
              <a:t> </a:t>
            </a:r>
            <a:r>
              <a:rPr lang="it-IT" dirty="0" err="1" smtClean="0"/>
              <a:t>handling</a:t>
            </a:r>
            <a:r>
              <a:rPr lang="it-IT" dirty="0" smtClean="0"/>
              <a:t> with </a:t>
            </a:r>
            <a:r>
              <a:rPr lang="it-IT" dirty="0" err="1" smtClean="0"/>
              <a:t>kwargs</a:t>
            </a:r>
            <a:r>
              <a:rPr lang="it-IT" dirty="0" smtClean="0"/>
              <a:t>**</a:t>
            </a:r>
          </a:p>
          <a:p>
            <a:endParaRPr lang="it-IT" dirty="0" smtClean="0"/>
          </a:p>
          <a:p>
            <a:r>
              <a:rPr lang="it-IT" dirty="0" err="1" smtClean="0"/>
              <a:t>String</a:t>
            </a:r>
            <a:r>
              <a:rPr lang="it-IT" dirty="0" smtClean="0"/>
              <a:t> </a:t>
            </a:r>
            <a:r>
              <a:rPr lang="it-IT" dirty="0" err="1" smtClean="0"/>
              <a:t>as</a:t>
            </a:r>
            <a:r>
              <a:rPr lang="it-IT" dirty="0" smtClean="0"/>
              <a:t> </a:t>
            </a:r>
            <a:r>
              <a:rPr lang="it-IT" dirty="0" err="1" smtClean="0"/>
              <a:t>arguments</a:t>
            </a:r>
            <a:r>
              <a:rPr lang="it-IT" dirty="0" smtClean="0"/>
              <a:t> or </a:t>
            </a:r>
            <a:r>
              <a:rPr lang="it-IT" dirty="0" err="1" smtClean="0"/>
              <a:t>missing</a:t>
            </a:r>
            <a:r>
              <a:rPr lang="it-IT" dirty="0" smtClean="0"/>
              <a:t> </a:t>
            </a:r>
            <a:r>
              <a:rPr lang="it-IT" smtClean="0"/>
              <a:t>spaces</a:t>
            </a:r>
            <a:endParaRPr lang="it-IT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Best </a:t>
            </a:r>
            <a:r>
              <a:rPr lang="de-DE" dirty="0" err="1" smtClean="0"/>
              <a:t>practices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pitfalls</a:t>
            </a:r>
            <a:endParaRPr lang="de-DE" dirty="0"/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8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Upcoming</a:t>
            </a:r>
            <a:r>
              <a:rPr lang="de-DE" dirty="0" smtClean="0"/>
              <a:t> 0.9 </a:t>
            </a:r>
            <a:r>
              <a:rPr lang="de-DE" dirty="0" err="1" smtClean="0"/>
              <a:t>version</a:t>
            </a:r>
            <a:r>
              <a:rPr lang="de-DE" dirty="0"/>
              <a:t>,</a:t>
            </a:r>
            <a:r>
              <a:rPr lang="de-DE" dirty="0" smtClean="0"/>
              <a:t> </a:t>
            </a:r>
            <a:r>
              <a:rPr lang="de-DE" u="sng" dirty="0" err="1" smtClean="0">
                <a:hlinkClick r:id="rId2"/>
              </a:rPr>
              <a:t>readme</a:t>
            </a:r>
            <a:endParaRPr lang="de-DE" u="sng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301" y="1236928"/>
            <a:ext cx="8563151" cy="5432156"/>
          </a:xfrm>
        </p:spPr>
      </p:pic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176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239899A-E046-478D-ABAD-94ABFD55F10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68013" y="117475"/>
            <a:ext cx="1423987" cy="280988"/>
          </a:xfrm>
        </p:spPr>
        <p:txBody>
          <a:bodyPr/>
          <a:lstStyle/>
          <a:p>
            <a:fld id="{CAD38196-C4FD-A941-9F4F-93927EEE2B93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358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xmlns="" id="{AABFEB0D-AA58-0F44-BB65-A0A25B30ED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>
                <a:solidFill>
                  <a:srgbClr val="01FFD9"/>
                </a:solidFill>
              </a:rPr>
              <a:t>What‘s</a:t>
            </a:r>
            <a:r>
              <a:rPr lang="de-DE" dirty="0" smtClean="0">
                <a:solidFill>
                  <a:srgbClr val="01FFD9"/>
                </a:solidFill>
              </a:rPr>
              <a:t> </a:t>
            </a:r>
            <a:r>
              <a:rPr lang="de-DE" dirty="0" err="1" smtClean="0">
                <a:solidFill>
                  <a:srgbClr val="01FFD9"/>
                </a:solidFill>
              </a:rPr>
              <a:t>new</a:t>
            </a:r>
            <a:r>
              <a:rPr lang="de-DE" dirty="0" smtClean="0">
                <a:solidFill>
                  <a:srgbClr val="01FFD9"/>
                </a:solidFill>
              </a:rPr>
              <a:t> </a:t>
            </a:r>
            <a:br>
              <a:rPr lang="de-DE" dirty="0" smtClean="0">
                <a:solidFill>
                  <a:srgbClr val="01FFD9"/>
                </a:solidFill>
              </a:rPr>
            </a:br>
            <a:r>
              <a:rPr lang="de-DE" dirty="0" smtClean="0">
                <a:solidFill>
                  <a:srgbClr val="01FFD9"/>
                </a:solidFill>
              </a:rPr>
              <a:t>in </a:t>
            </a:r>
            <a:r>
              <a:rPr lang="de-DE" dirty="0" err="1" smtClean="0">
                <a:solidFill>
                  <a:srgbClr val="01FFD9"/>
                </a:solidFill>
              </a:rPr>
              <a:t>RequestsLibrary</a:t>
            </a:r>
            <a:r>
              <a:rPr lang="de-DE" dirty="0" smtClean="0">
                <a:solidFill>
                  <a:srgbClr val="01FFD9"/>
                </a:solidFill>
              </a:rPr>
              <a:t> 0.9</a:t>
            </a:r>
            <a:endParaRPr lang="de-DE" dirty="0">
              <a:solidFill>
                <a:srgbClr val="01FFD9"/>
              </a:solidFill>
            </a:endParaRPr>
          </a:p>
        </p:txBody>
      </p:sp>
      <p:sp>
        <p:nvSpPr>
          <p:cNvPr id="8" name="Untertitel 7">
            <a:extLst>
              <a:ext uri="{FF2B5EF4-FFF2-40B4-BE49-F238E27FC236}">
                <a16:creationId xmlns:a16="http://schemas.microsoft.com/office/drawing/2014/main" xmlns="" id="{7B3332FF-30C6-0847-B14A-3FBF637F70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Luca </a:t>
            </a:r>
            <a:r>
              <a:rPr lang="de-DE" dirty="0" err="1" smtClean="0"/>
              <a:t>Giovenzana</a:t>
            </a:r>
            <a:r>
              <a:rPr lang="de-DE" dirty="0" smtClean="0"/>
              <a:t> – Head </a:t>
            </a:r>
            <a:r>
              <a:rPr lang="de-DE" dirty="0" err="1" smtClean="0"/>
              <a:t>of</a:t>
            </a:r>
            <a:r>
              <a:rPr lang="de-DE" dirty="0" smtClean="0"/>
              <a:t> Agile </a:t>
            </a:r>
            <a:r>
              <a:rPr lang="de-DE" dirty="0" err="1" smtClean="0"/>
              <a:t>Delivery</a:t>
            </a:r>
            <a:r>
              <a:rPr lang="de-DE" dirty="0" smtClean="0"/>
              <a:t> at CHILI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CDA4413-6A76-4603-AF6F-67D5E9C18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40CCA2F-9D9F-4F0E-9AFC-3466198B15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https://robocon.io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30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786" y="1557338"/>
            <a:ext cx="6815666" cy="5111750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Once</a:t>
            </a:r>
            <a:r>
              <a:rPr lang="de-DE" dirty="0" smtClean="0"/>
              <a:t> upon a time</a:t>
            </a:r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935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Requests</a:t>
            </a:r>
            <a:r>
              <a:rPr lang="de-DE" dirty="0" smtClean="0"/>
              <a:t> </a:t>
            </a:r>
            <a:r>
              <a:rPr lang="de-DE" dirty="0" err="1" smtClean="0"/>
              <a:t>session</a:t>
            </a:r>
            <a:r>
              <a:rPr lang="de-DE" dirty="0" smtClean="0"/>
              <a:t> </a:t>
            </a:r>
            <a:r>
              <a:rPr lang="de-DE" dirty="0" err="1" smtClean="0"/>
              <a:t>hacking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299" y="1236928"/>
            <a:ext cx="8563157" cy="5432160"/>
          </a:xfr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112" y="1488156"/>
            <a:ext cx="3697278" cy="4929704"/>
          </a:xfrm>
          <a:prstGeom prst="rect">
            <a:avLst/>
          </a:prstGeom>
        </p:spPr>
      </p:pic>
      <p:sp>
        <p:nvSpPr>
          <p:cNvPr id="10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539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Needed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fork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299" y="1236928"/>
            <a:ext cx="8563156" cy="5432159"/>
          </a:xfrm>
        </p:spPr>
      </p:pic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246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First pull </a:t>
            </a:r>
            <a:r>
              <a:rPr lang="de-DE" dirty="0" err="1" smtClean="0"/>
              <a:t>request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69" y="1236928"/>
            <a:ext cx="7123015" cy="5432160"/>
          </a:xfrm>
        </p:spPr>
      </p:pic>
      <p:sp>
        <p:nvSpPr>
          <p:cNvPr id="4" name="Rettangolo arrotondato 3"/>
          <p:cNvSpPr/>
          <p:nvPr/>
        </p:nvSpPr>
        <p:spPr>
          <a:xfrm>
            <a:off x="4511824" y="5085184"/>
            <a:ext cx="1080120" cy="288032"/>
          </a:xfrm>
          <a:prstGeom prst="roundRect">
            <a:avLst/>
          </a:prstGeom>
          <a:noFill/>
          <a:ln>
            <a:solidFill>
              <a:srgbClr val="01FF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673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Multiple pull </a:t>
            </a:r>
            <a:r>
              <a:rPr lang="de-DE" dirty="0" err="1" smtClean="0"/>
              <a:t>requests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69" y="1447644"/>
            <a:ext cx="7123015" cy="5010727"/>
          </a:xfrm>
        </p:spPr>
      </p:pic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103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Finally</a:t>
            </a:r>
            <a:r>
              <a:rPr lang="de-DE" dirty="0" smtClean="0"/>
              <a:t> </a:t>
            </a:r>
            <a:r>
              <a:rPr lang="de-DE" dirty="0" err="1" smtClean="0"/>
              <a:t>merged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69" y="1236928"/>
            <a:ext cx="7123015" cy="5432160"/>
          </a:xfrm>
        </p:spPr>
      </p:pic>
      <p:sp>
        <p:nvSpPr>
          <p:cNvPr id="4" name="Rettangolo arrotondato 3"/>
          <p:cNvSpPr/>
          <p:nvPr/>
        </p:nvSpPr>
        <p:spPr>
          <a:xfrm>
            <a:off x="7968208" y="2060848"/>
            <a:ext cx="1080120" cy="288032"/>
          </a:xfrm>
          <a:prstGeom prst="roundRect">
            <a:avLst/>
          </a:prstGeom>
          <a:noFill/>
          <a:ln>
            <a:solidFill>
              <a:srgbClr val="01FF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59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26A265DC-7BCE-4C4F-913B-0A0A4EBD5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A8F7B1-601E-9043-927C-B9134D14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First </a:t>
            </a:r>
            <a:r>
              <a:rPr lang="de-DE" dirty="0" err="1" smtClean="0"/>
              <a:t>release</a:t>
            </a:r>
            <a:r>
              <a:rPr lang="de-DE" dirty="0" smtClean="0"/>
              <a:t>: fixes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>
                <a:hlinkClick r:id="rId2"/>
              </a:rPr>
              <a:t>retry</a:t>
            </a:r>
            <a:endParaRPr lang="de-DE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300" y="1236928"/>
            <a:ext cx="8563154" cy="5432159"/>
          </a:xfrm>
        </p:spPr>
      </p:pic>
      <p:sp>
        <p:nvSpPr>
          <p:cNvPr id="6" name="Footer Placeholder 6">
            <a:extLst>
              <a:ext uri="{FF2B5EF4-FFF2-40B4-BE49-F238E27FC236}">
                <a16:creationId xmlns:a16="http://schemas.microsoft.com/office/drawing/2014/main" xmlns="" id="{6CD9A55D-2620-4B60-92FB-2D657A4A3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31704" y="116999"/>
            <a:ext cx="8136904" cy="282064"/>
          </a:xfrm>
        </p:spPr>
        <p:txBody>
          <a:bodyPr/>
          <a:lstStyle/>
          <a:p>
            <a:r>
              <a:rPr lang="en-US" dirty="0" smtClean="0"/>
              <a:t>GitHub: @</a:t>
            </a:r>
            <a:r>
              <a:rPr lang="en-US" dirty="0" err="1" smtClean="0"/>
              <a:t>lucagiove</a:t>
            </a:r>
            <a:r>
              <a:rPr lang="en-US" dirty="0" smtClean="0"/>
              <a:t>      Twitter: @</a:t>
            </a:r>
            <a:r>
              <a:rPr lang="en-US" dirty="0" err="1" smtClean="0"/>
              <a:t>luboxit</a:t>
            </a:r>
            <a:r>
              <a:rPr lang="en-US" dirty="0" smtClean="0"/>
              <a:t>      </a:t>
            </a:r>
            <a:r>
              <a:rPr lang="en-US" dirty="0" smtClean="0"/>
              <a:t>https://linkedin.com/in/lucagiovenzana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44207"/>
      </p:ext>
    </p:extLst>
  </p:cSld>
  <p:clrMapOvr>
    <a:masterClrMapping/>
  </p:clrMapOvr>
</p:sld>
</file>

<file path=ppt/theme/theme1.xml><?xml version="1.0" encoding="utf-8"?>
<a:theme xmlns:a="http://schemas.openxmlformats.org/drawingml/2006/main" name="Robot Framework BLACK">
  <a:themeElements>
    <a:clrScheme name="Gradazioni di grigio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obot Framework">
      <a:majorFont>
        <a:latin typeface="OCR A Extended"/>
        <a:ea typeface=""/>
        <a:cs typeface=""/>
      </a:majorFont>
      <a:minorFont>
        <a:latin typeface="Courier 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Con2021_Templ" id="{D069B3D3-67D8-9645-96D7-FB0D5AA57666}" vid="{D1E71C4F-19C8-3445-8A1A-C9ED3F015DA8}"/>
    </a:ext>
  </a:extLst>
</a:theme>
</file>

<file path=ppt/theme/theme2.xml><?xml version="1.0" encoding="utf-8"?>
<a:theme xmlns:a="http://schemas.openxmlformats.org/drawingml/2006/main" name="Robot Framework WHITE">
  <a:themeElements>
    <a:clrScheme name="RobotFramework">
      <a:dk1>
        <a:srgbClr val="000000"/>
      </a:dk1>
      <a:lt1>
        <a:srgbClr val="FFFFFF"/>
      </a:lt1>
      <a:dk2>
        <a:srgbClr val="3C3C3C"/>
      </a:dk2>
      <a:lt2>
        <a:srgbClr val="00C0B5"/>
      </a:lt2>
      <a:accent1>
        <a:srgbClr val="00C0B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 Framework">
      <a:majorFont>
        <a:latin typeface="OCR A Extended"/>
        <a:ea typeface=""/>
        <a:cs typeface=""/>
      </a:majorFont>
      <a:minorFont>
        <a:latin typeface="Courier 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Con2021_Templ" id="{D069B3D3-67D8-9645-96D7-FB0D5AA57666}" vid="{392F147A-5BCA-B44D-A8EF-D90E78CE956D}"/>
    </a:ext>
  </a:extLst>
</a:theme>
</file>

<file path=ppt/theme/theme3.xml><?xml version="1.0" encoding="utf-8"?>
<a:theme xmlns:a="http://schemas.openxmlformats.org/drawingml/2006/main" name="Office Theme">
  <a:themeElements>
    <a:clrScheme name="RobotFramework">
      <a:dk1>
        <a:srgbClr val="000000"/>
      </a:dk1>
      <a:lt1>
        <a:srgbClr val="FFFFFF"/>
      </a:lt1>
      <a:dk2>
        <a:srgbClr val="3C3C3C"/>
      </a:dk2>
      <a:lt2>
        <a:srgbClr val="00C0B5"/>
      </a:lt2>
      <a:accent1>
        <a:srgbClr val="00C0B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 Framework">
      <a:majorFont>
        <a:latin typeface="OCR A Extended"/>
        <a:ea typeface=""/>
        <a:cs typeface=""/>
      </a:majorFont>
      <a:minorFont>
        <a:latin typeface="Courier 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RobotFramework">
      <a:dk1>
        <a:srgbClr val="000000"/>
      </a:dk1>
      <a:lt1>
        <a:srgbClr val="FFFFFF"/>
      </a:lt1>
      <a:dk2>
        <a:srgbClr val="3C3C3C"/>
      </a:dk2>
      <a:lt2>
        <a:srgbClr val="00C0B5"/>
      </a:lt2>
      <a:accent1>
        <a:srgbClr val="00C0B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 Framework">
      <a:majorFont>
        <a:latin typeface="OCR A Extended"/>
        <a:ea typeface=""/>
        <a:cs typeface=""/>
      </a:majorFont>
      <a:minorFont>
        <a:latin typeface="Courier 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RoboCon2021_Templ</Template>
  <TotalTime>151</TotalTime>
  <Words>270</Words>
  <Application>Microsoft Office PowerPoint</Application>
  <PresentationFormat>Widescreen</PresentationFormat>
  <Paragraphs>56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17</vt:i4>
      </vt:variant>
    </vt:vector>
  </HeadingPairs>
  <TitlesOfParts>
    <vt:vector size="24" baseType="lpstr">
      <vt:lpstr>Courier Code</vt:lpstr>
      <vt:lpstr>OCR A Std</vt:lpstr>
      <vt:lpstr>RBTFNT</vt:lpstr>
      <vt:lpstr>Arial</vt:lpstr>
      <vt:lpstr>OCR A Extended</vt:lpstr>
      <vt:lpstr>Robot Framework BLACK</vt:lpstr>
      <vt:lpstr>Robot Framework WHITE</vt:lpstr>
      <vt:lpstr>Presentazione standard di PowerPoint</vt:lpstr>
      <vt:lpstr>What‘s new  in RequestsLibrary 0.9</vt:lpstr>
      <vt:lpstr>Once upon a time</vt:lpstr>
      <vt:lpstr>Requests session hacking</vt:lpstr>
      <vt:lpstr>Needed to fork</vt:lpstr>
      <vt:lpstr>First pull request</vt:lpstr>
      <vt:lpstr>Multiple pull requests</vt:lpstr>
      <vt:lpstr>Finally merged</vt:lpstr>
      <vt:lpstr>First release: fixes and retry</vt:lpstr>
      <vt:lpstr>Fail on error</vt:lpstr>
      <vt:lpstr>Robocon 2020: talks and ideas</vt:lpstr>
      <vt:lpstr>Code was a patchwork</vt:lpstr>
      <vt:lpstr>Radical approach: new kwords structure</vt:lpstr>
      <vt:lpstr>Implicit assert</vt:lpstr>
      <vt:lpstr>Best practices and common pitfalls</vt:lpstr>
      <vt:lpstr>Upcoming 0.9 version, readme</vt:lpstr>
      <vt:lpstr>Presentazione standard di PowerPoint</vt:lpstr>
    </vt:vector>
  </TitlesOfParts>
  <Company/>
  <LinksUpToDate>false</LinksUpToDate>
  <SharedDoc>false</SharedDoc>
  <HyperlinkBase>robotframework.org</HyperlinkBase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Elisabetta Nova</dc:creator>
  <cp:lastModifiedBy>Utente</cp:lastModifiedBy>
  <cp:revision>17</cp:revision>
  <dcterms:created xsi:type="dcterms:W3CDTF">2021-02-28T02:29:08Z</dcterms:created>
  <dcterms:modified xsi:type="dcterms:W3CDTF">2021-03-01T19:26:24Z</dcterms:modified>
  <cp:contentStatus>in Review</cp:contentStatus>
</cp:coreProperties>
</file>

<file path=docProps/thumbnail.jpeg>
</file>